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EE2EB"/>
    <a:srgbClr val="0081A4"/>
    <a:srgbClr val="E385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36" d="100"/>
          <a:sy n="36" d="100"/>
        </p:scale>
        <p:origin x="99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CC69-AAE5-4627-8812-177BA26B11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3BD7-AC5B-410A-A331-E9BF2EB79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61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CC69-AAE5-4627-8812-177BA26B11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3BD7-AC5B-410A-A331-E9BF2EB79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8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CC69-AAE5-4627-8812-177BA26B11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3BD7-AC5B-410A-A331-E9BF2EB79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0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CC69-AAE5-4627-8812-177BA26B11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3BD7-AC5B-410A-A331-E9BF2EB79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1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CC69-AAE5-4627-8812-177BA26B11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3BD7-AC5B-410A-A331-E9BF2EB79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2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CC69-AAE5-4627-8812-177BA26B11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3BD7-AC5B-410A-A331-E9BF2EB79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8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CC69-AAE5-4627-8812-177BA26B11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3BD7-AC5B-410A-A331-E9BF2EB79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CC69-AAE5-4627-8812-177BA26B11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3BD7-AC5B-410A-A331-E9BF2EB79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17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CC69-AAE5-4627-8812-177BA26B11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3BD7-AC5B-410A-A331-E9BF2EB79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0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CC69-AAE5-4627-8812-177BA26B11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3BD7-AC5B-410A-A331-E9BF2EB79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4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FCC69-AAE5-4627-8812-177BA26B11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93BD7-AC5B-410A-A331-E9BF2EB79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0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FCC69-AAE5-4627-8812-177BA26B1133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93BD7-AC5B-410A-A331-E9BF2EB79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ydney.Ahearn@atlanta.k12.ga.us" TargetMode="External"/><Relationship Id="rId2" Type="http://schemas.openxmlformats.org/officeDocument/2006/relationships/hyperlink" Target="http://tinyaps.com/?minigran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hyperlink" Target="mailto:Michael.Drane@atlanta.k12.g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95438" y="205740"/>
            <a:ext cx="11224260" cy="6400800"/>
          </a:xfrm>
          <a:prstGeom prst="roundRect">
            <a:avLst/>
          </a:prstGeom>
          <a:noFill/>
          <a:ln w="76200">
            <a:solidFill>
              <a:srgbClr val="BEE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34800" y="1876926"/>
            <a:ext cx="6307024" cy="4665445"/>
          </a:xfrm>
          <a:prstGeom prst="roundRect">
            <a:avLst>
              <a:gd name="adj" fmla="val 24597"/>
            </a:avLst>
          </a:prstGeom>
          <a:solidFill>
            <a:srgbClr val="BEE2EB"/>
          </a:solidFill>
          <a:ln w="152400">
            <a:solidFill>
              <a:srgbClr val="BEE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1A4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37322" y="221071"/>
            <a:ext cx="6340117" cy="3245121"/>
          </a:xfrm>
          <a:prstGeom prst="roundRect">
            <a:avLst>
              <a:gd name="adj" fmla="val 25341"/>
            </a:avLst>
          </a:prstGeom>
          <a:solidFill>
            <a:schemeClr val="bg1"/>
          </a:solidFill>
          <a:ln w="152400">
            <a:solidFill>
              <a:srgbClr val="0081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1A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110" y="908077"/>
            <a:ext cx="5833110" cy="23170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E38533"/>
                </a:solidFill>
                <a:latin typeface="+mn-lt"/>
              </a:rPr>
              <a:t>School Transition Mini-Grants</a:t>
            </a:r>
            <a:br>
              <a:rPr lang="en-US" b="1" dirty="0" smtClean="0">
                <a:solidFill>
                  <a:srgbClr val="E38533"/>
                </a:solidFill>
                <a:latin typeface="+mn-lt"/>
              </a:rPr>
            </a:br>
            <a:r>
              <a:rPr lang="en-US" sz="3300" b="1" dirty="0">
                <a:solidFill>
                  <a:srgbClr val="E38533"/>
                </a:solidFill>
                <a:latin typeface="+mn-lt"/>
              </a:rPr>
              <a:t/>
            </a:r>
            <a:br>
              <a:rPr lang="en-US" sz="3300" b="1" dirty="0">
                <a:solidFill>
                  <a:srgbClr val="E38533"/>
                </a:solidFill>
                <a:latin typeface="+mn-lt"/>
              </a:rPr>
            </a:br>
            <a:r>
              <a:rPr lang="en-US" b="1" dirty="0" smtClean="0">
                <a:solidFill>
                  <a:srgbClr val="0081A4"/>
                </a:solidFill>
                <a:latin typeface="+mn-lt"/>
              </a:rPr>
              <a:t>APPLY TODAY!</a:t>
            </a:r>
            <a:endParaRPr lang="en-US" b="1" dirty="0">
              <a:solidFill>
                <a:srgbClr val="0081A4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08962" y="657726"/>
            <a:ext cx="462531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E38533"/>
                </a:solidFill>
              </a:rPr>
              <a:t>ALL Atlanta Schools &amp; Early Learning Providers, </a:t>
            </a:r>
          </a:p>
          <a:p>
            <a:endParaRPr lang="en-US" sz="1500" b="1" dirty="0">
              <a:solidFill>
                <a:srgbClr val="E38533"/>
              </a:solidFill>
            </a:endParaRPr>
          </a:p>
          <a:p>
            <a:r>
              <a:rPr lang="en-US" sz="2800" b="1" dirty="0" smtClean="0">
                <a:solidFill>
                  <a:srgbClr val="0081A4"/>
                </a:solidFill>
              </a:rPr>
              <a:t>Apply for school transition funding by </a:t>
            </a:r>
            <a:r>
              <a:rPr lang="en-US" sz="2800" b="1" dirty="0" smtClean="0">
                <a:solidFill>
                  <a:schemeClr val="accent2"/>
                </a:solidFill>
              </a:rPr>
              <a:t>January 18, 2019</a:t>
            </a:r>
          </a:p>
          <a:p>
            <a:pPr algn="ctr"/>
            <a:endParaRPr lang="en-US" sz="2500" b="1" dirty="0">
              <a:solidFill>
                <a:srgbClr val="0081A4"/>
              </a:solidFill>
            </a:endParaRPr>
          </a:p>
          <a:p>
            <a:r>
              <a:rPr lang="en-US" sz="2200" b="1" dirty="0" smtClean="0">
                <a:solidFill>
                  <a:srgbClr val="0081A4"/>
                </a:solidFill>
              </a:rPr>
              <a:t>Apply </a:t>
            </a:r>
            <a:r>
              <a:rPr lang="en-US" sz="2200" b="1" dirty="0" smtClean="0">
                <a:solidFill>
                  <a:srgbClr val="0081A4"/>
                </a:solidFill>
              </a:rPr>
              <a:t>Online: </a:t>
            </a:r>
            <a:r>
              <a:rPr lang="en-US" sz="2200" b="1" dirty="0" smtClean="0">
                <a:solidFill>
                  <a:srgbClr val="0081A4"/>
                </a:solidFill>
                <a:hlinkClick r:id="rId2"/>
              </a:rPr>
              <a:t>http</a:t>
            </a:r>
            <a:r>
              <a:rPr lang="en-US" sz="2200" b="1" dirty="0">
                <a:solidFill>
                  <a:srgbClr val="0081A4"/>
                </a:solidFill>
                <a:hlinkClick r:id="rId2"/>
              </a:rPr>
              <a:t>://tinyAPS.com/?</a:t>
            </a:r>
            <a:r>
              <a:rPr lang="en-US" sz="2200" b="1" dirty="0" smtClean="0">
                <a:solidFill>
                  <a:srgbClr val="0081A4"/>
                </a:solidFill>
                <a:hlinkClick r:id="rId2"/>
              </a:rPr>
              <a:t>minigrant</a:t>
            </a:r>
            <a:endParaRPr lang="en-US" sz="2200" b="1" dirty="0" smtClean="0">
              <a:solidFill>
                <a:srgbClr val="0081A4"/>
              </a:solidFill>
            </a:endParaRPr>
          </a:p>
          <a:p>
            <a:endParaRPr lang="en-US" sz="2200" b="1" dirty="0" smtClean="0">
              <a:solidFill>
                <a:srgbClr val="0081A4"/>
              </a:solidFill>
              <a:hlinkClick r:id="rId3"/>
            </a:endParaRPr>
          </a:p>
          <a:p>
            <a:r>
              <a:rPr lang="en-US" sz="2200" b="1" dirty="0" smtClean="0">
                <a:solidFill>
                  <a:srgbClr val="0081A4"/>
                </a:solidFill>
              </a:rPr>
              <a:t>Email with questions:</a:t>
            </a:r>
          </a:p>
          <a:p>
            <a:r>
              <a:rPr lang="en-US" sz="2200" b="1" dirty="0" smtClean="0">
                <a:solidFill>
                  <a:srgbClr val="0081A4"/>
                </a:solidFill>
                <a:hlinkClick r:id="rId4"/>
              </a:rPr>
              <a:t>Michael.Drane@atlanta.k12.ga.us</a:t>
            </a:r>
            <a:endParaRPr lang="en-US" sz="2200" b="1" dirty="0" smtClean="0">
              <a:solidFill>
                <a:srgbClr val="0081A4"/>
              </a:solidFill>
            </a:endParaRPr>
          </a:p>
          <a:p>
            <a:endParaRPr lang="en-US" sz="2000" b="1" dirty="0" smtClean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88810" y="3570019"/>
            <a:ext cx="585301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accent2"/>
                </a:solidFill>
              </a:rPr>
              <a:t>Grants up to $3,000 </a:t>
            </a:r>
            <a:r>
              <a:rPr lang="en-US" sz="2200" dirty="0" smtClean="0">
                <a:solidFill>
                  <a:schemeClr val="accent2"/>
                </a:solidFill>
              </a:rPr>
              <a:t>to help students and families smoothly transition to the next level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2"/>
                </a:solidFill>
              </a:rPr>
              <a:t>Use the funding to meet *your* innovative transition needs: screenings, resources, parent engagement events, school tours,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2"/>
                </a:solidFill>
              </a:rPr>
              <a:t>Collaborations between schools, ELC’s and partnering agencies encouraged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2"/>
                </a:solidFill>
              </a:rPr>
              <a:t>Applications due by 1/18/19</a:t>
            </a:r>
          </a:p>
          <a:p>
            <a:pPr algn="ctr"/>
            <a:endParaRPr lang="en-US" sz="2000" b="1" dirty="0" smtClean="0">
              <a:solidFill>
                <a:srgbClr val="0081A4"/>
              </a:solidFill>
            </a:endParaRPr>
          </a:p>
        </p:txBody>
      </p:sp>
      <p:pic>
        <p:nvPicPr>
          <p:cNvPr id="1026" name="Picture 2" descr="Image result for aps logo atlant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042" y="5293568"/>
            <a:ext cx="832358" cy="110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united way atlanta 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020" y="5374106"/>
            <a:ext cx="1268119" cy="94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21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12503</TotalTime>
  <Words>88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School Transition Mini-Grants  APPLY TODAY!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Transition Mini-Grants</dc:title>
  <dc:creator>Ahearn, Sydney</dc:creator>
  <cp:lastModifiedBy>Ahearn, Sydney</cp:lastModifiedBy>
  <cp:revision>11</cp:revision>
  <cp:lastPrinted>2018-10-09T13:52:22Z</cp:lastPrinted>
  <dcterms:created xsi:type="dcterms:W3CDTF">2018-02-08T22:12:59Z</dcterms:created>
  <dcterms:modified xsi:type="dcterms:W3CDTF">2018-11-16T18:58:15Z</dcterms:modified>
</cp:coreProperties>
</file>